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5242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5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0428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885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61249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913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686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3372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4519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0620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2409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EA75-9470-4E7F-BD28-77D151B487FE}" type="datetimeFigureOut">
              <a:rPr lang="fa-IR" smtClean="0"/>
              <a:t>10/09/1440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5CF73-F7A0-4EDC-A141-E7F84A9B01D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36892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900" y="2742344"/>
            <a:ext cx="9144000" cy="3086956"/>
          </a:xfrm>
        </p:spPr>
        <p:txBody>
          <a:bodyPr>
            <a:normAutofit fontScale="77500" lnSpcReduction="20000"/>
          </a:bodyPr>
          <a:lstStyle/>
          <a:p>
            <a:r>
              <a:rPr lang="fa-IR" sz="4000" b="1" dirty="0">
                <a:cs typeface="B Titr" panose="00000700000000000000" pitchFamily="2" charset="-78"/>
              </a:rPr>
              <a:t>گزارش  پایان دوره </a:t>
            </a:r>
            <a:r>
              <a:rPr lang="fa-IR" sz="4000" b="1" dirty="0" smtClean="0">
                <a:cs typeface="B Titr" panose="00000700000000000000" pitchFamily="2" charset="-78"/>
              </a:rPr>
              <a:t>کارآموزی</a:t>
            </a:r>
          </a:p>
          <a:p>
            <a:endParaRPr lang="fa-IR" sz="4000" b="1" dirty="0" smtClean="0">
              <a:cs typeface="B Titr" panose="00000700000000000000" pitchFamily="2" charset="-78"/>
            </a:endParaRPr>
          </a:p>
          <a:p>
            <a:r>
              <a:rPr lang="fa-IR" sz="3600" b="1" dirty="0" smtClean="0">
                <a:cs typeface="B Titr" panose="00000700000000000000" pitchFamily="2" charset="-78"/>
              </a:rPr>
              <a:t>رشته : </a:t>
            </a:r>
            <a:r>
              <a:rPr lang="fa-IR" sz="36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مقطع تحصیلی و عنوان رشته ذکر گردد</a:t>
            </a:r>
          </a:p>
          <a:p>
            <a:endParaRPr lang="fa-IR" b="1" dirty="0" smtClean="0">
              <a:cs typeface="B Titr" panose="00000700000000000000" pitchFamily="2" charset="-78"/>
            </a:endParaRPr>
          </a:p>
          <a:p>
            <a:r>
              <a:rPr lang="fa-IR" b="1" dirty="0" smtClean="0">
                <a:cs typeface="B Titr" panose="00000700000000000000" pitchFamily="2" charset="-78"/>
              </a:rPr>
              <a:t>کارآموز: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دانشجو ذکر 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استاد 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استاد ذکر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سرپرست: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سرپرست کارآموزی ذکر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گردد</a:t>
            </a:r>
          </a:p>
          <a:p>
            <a:r>
              <a:rPr lang="fa-IR" b="1" dirty="0" smtClean="0">
                <a:cs typeface="B Titr" panose="00000700000000000000" pitchFamily="2" charset="-78"/>
              </a:rPr>
              <a:t>محل کارآموزی: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نام و نام خانوادگی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محل کارآموزی ذکر </a:t>
            </a:r>
            <a:r>
              <a:rPr lang="fa-IR" dirty="0" smtClean="0">
                <a:solidFill>
                  <a:srgbClr val="00B0F0"/>
                </a:solidFill>
                <a:cs typeface="B Koodak" panose="00000700000000000000" pitchFamily="2" charset="-78"/>
              </a:rPr>
              <a:t>گردد</a:t>
            </a:r>
          </a:p>
          <a:p>
            <a:endParaRPr lang="en-US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627" y="419100"/>
            <a:ext cx="753745" cy="115093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84499" y="157003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علوم، تحقیقات و فناوری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دانشگاه فنی و حرفه ای</a:t>
            </a:r>
          </a:p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آموزشکده فنی و حرفه ای پسران رامسر - ملاصدرا</a:t>
            </a:r>
            <a:endParaRPr lang="fa-IR" sz="1600" b="1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705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مقدمه: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مختصر و مفید، ضمن معرفی محل کارآموزی و فعالیت های که در آن انجام می شود، انتظار می رود دانشجو، عنوان فعالیت¬های که خودش انجام داده است را ذکر نماید بدیهی است توضیحات بیشتر و کامل تر در متن اصلی می بایست درج گردد. اگرچه مقدمه در ابتداي گزارش قرار مي‌گيرد ولي معمولاً آخرين قسمت گزارش است كه تهيه و تنظيم مي‌شود. دقت کنید هدف از نگارش این بخش تشویق مخاطب به مطالعه دقیق تر متن گزارش کارآموزی تا با حرفه مورد نظر بیشتر آشنا گردد.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2620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معرفی محل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چگونگی انتخاب محل کارآموزی و دلیل ارتباط این محل با رشته خود را بنویسید.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چارت و وظایف کلی محل کارآموزی را نیز در این بخش ذکر نمایید. نیازی به ذکر جزئیات نیست. صرفاً بصورت تیتر وار موارد را ذکر نمایید و بصورت شفاهی توضیحات بیشتر را در هنگام ارائه بیان نمایید.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عکسی از محل کارآموزی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728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وظایف محوله: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قسمت وظایفی که توسط سرپرست کارآموزی برای شما تعریف شد را بنویسید. در صورت مشخص بودن وظایف آنها را لیست کرده و در مورد هر یک بصورت شفاهی توضیح دهید.</a:t>
            </a:r>
          </a:p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یا در یک اسلاید اضافه تر، عکسهایی از شرایط و نحوه کار خود درج نمایید.</a:t>
            </a:r>
          </a:p>
          <a:p>
            <a:pPr algn="just">
              <a:lnSpc>
                <a:spcPct val="150000"/>
              </a:lnSpc>
            </a:pPr>
            <a:endParaRPr lang="fa-IR" sz="2400" dirty="0" smtClean="0">
              <a:solidFill>
                <a:srgbClr val="00B0F0"/>
              </a:solidFill>
              <a:cs typeface="B Koodak" panose="00000700000000000000" pitchFamily="2" charset="-78"/>
            </a:endParaRPr>
          </a:p>
          <a:p>
            <a:pPr algn="just">
              <a:lnSpc>
                <a:spcPct val="150000"/>
              </a:lnSpc>
            </a:pP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882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5915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آموخته های کارآموزی: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به اندازه یک پاراگراف بصورت خلاصه، توضیح دهید چگونه کارآموزی انجام گرفته توانسته است کمکی به آماده تر شدن شما برای ورود به صنعت و کار حرفهای در حوزه تخصصی ایفا نماید.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9100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anose="00000700000000000000" pitchFamily="2" charset="-78"/>
              </a:rPr>
              <a:t>پیشنهادات و انتقادات: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98700" y="1690688"/>
            <a:ext cx="8458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a-IR" sz="2400" dirty="0" smtClean="0">
                <a:solidFill>
                  <a:srgbClr val="00B0F0"/>
                </a:solidFill>
                <a:cs typeface="B Koodak" panose="00000700000000000000" pitchFamily="2" charset="-78"/>
              </a:rPr>
              <a:t>در این بخش توضیح دهید آیا در این دوره کارآموزی تجربه مفید و کاربردی ای آموخته اید؟ نقاط قوت و ضعف دوره خود را بنویسید.</a:t>
            </a:r>
            <a:endParaRPr lang="fa-IR" sz="2400" dirty="0">
              <a:solidFill>
                <a:srgbClr val="00B0F0"/>
              </a:solidFill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2664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2320925"/>
            <a:ext cx="10515600" cy="1325563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با تشکر از توجه شما</a:t>
            </a:r>
            <a:endParaRPr lang="fa-IR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05188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444</Words>
  <Application>Microsoft Office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Koodak</vt:lpstr>
      <vt:lpstr>B Titr</vt:lpstr>
      <vt:lpstr>Calibri</vt:lpstr>
      <vt:lpstr>Calibri Light</vt:lpstr>
      <vt:lpstr>Times New Roman</vt:lpstr>
      <vt:lpstr>Office Theme</vt:lpstr>
      <vt:lpstr>PowerPoint Presentation</vt:lpstr>
      <vt:lpstr>مقدمه:</vt:lpstr>
      <vt:lpstr>معرفی محل کارآموزی:</vt:lpstr>
      <vt:lpstr>وظایف محوله:</vt:lpstr>
      <vt:lpstr>آموخته های کارآموزی:</vt:lpstr>
      <vt:lpstr>آموخته های کارآموزی:</vt:lpstr>
      <vt:lpstr>پیشنهادات و انتقادات:</vt:lpstr>
      <vt:lpstr>با تشکر از توجه شما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</dc:creator>
  <cp:lastModifiedBy>M</cp:lastModifiedBy>
  <cp:revision>12</cp:revision>
  <dcterms:created xsi:type="dcterms:W3CDTF">2019-04-20T04:30:54Z</dcterms:created>
  <dcterms:modified xsi:type="dcterms:W3CDTF">2019-06-12T04:47:16Z</dcterms:modified>
</cp:coreProperties>
</file>