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3015" autoAdjust="0"/>
    <p:restoredTop sz="94660"/>
  </p:normalViewPr>
  <p:slideViewPr>
    <p:cSldViewPr snapToGrid="0">
      <p:cViewPr>
        <p:scale>
          <a:sx n="75" d="100"/>
          <a:sy n="75" d="100"/>
        </p:scale>
        <p:origin x="37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0EA75-9470-4E7F-BD28-77D151B487FE}" type="datetimeFigureOut">
              <a:rPr lang="fa-IR" smtClean="0"/>
              <a:t>08/15/1440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5CF73-F7A0-4EDC-A141-E7F84A9B01D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7452421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0EA75-9470-4E7F-BD28-77D151B487FE}" type="datetimeFigureOut">
              <a:rPr lang="fa-IR" smtClean="0"/>
              <a:t>08/15/1440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5CF73-F7A0-4EDC-A141-E7F84A9B01D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65569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0EA75-9470-4E7F-BD28-77D151B487FE}" type="datetimeFigureOut">
              <a:rPr lang="fa-IR" smtClean="0"/>
              <a:t>08/15/1440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5CF73-F7A0-4EDC-A141-E7F84A9B01D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9004289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0EA75-9470-4E7F-BD28-77D151B487FE}" type="datetimeFigureOut">
              <a:rPr lang="fa-IR" smtClean="0"/>
              <a:t>08/15/1440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5CF73-F7A0-4EDC-A141-E7F84A9B01D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8088579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0EA75-9470-4E7F-BD28-77D151B487FE}" type="datetimeFigureOut">
              <a:rPr lang="fa-IR" smtClean="0"/>
              <a:t>08/15/1440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5CF73-F7A0-4EDC-A141-E7F84A9B01D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4612491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0EA75-9470-4E7F-BD28-77D151B487FE}" type="datetimeFigureOut">
              <a:rPr lang="fa-IR" smtClean="0"/>
              <a:t>08/15/1440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5CF73-F7A0-4EDC-A141-E7F84A9B01D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9991368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0EA75-9470-4E7F-BD28-77D151B487FE}" type="datetimeFigureOut">
              <a:rPr lang="fa-IR" smtClean="0"/>
              <a:t>08/15/1440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5CF73-F7A0-4EDC-A141-E7F84A9B01D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7768672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0EA75-9470-4E7F-BD28-77D151B487FE}" type="datetimeFigureOut">
              <a:rPr lang="fa-IR" smtClean="0"/>
              <a:t>08/15/1440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5CF73-F7A0-4EDC-A141-E7F84A9B01D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6337213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0EA75-9470-4E7F-BD28-77D151B487FE}" type="datetimeFigureOut">
              <a:rPr lang="fa-IR" smtClean="0"/>
              <a:t>08/15/1440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5CF73-F7A0-4EDC-A141-E7F84A9B01D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6451942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0EA75-9470-4E7F-BD28-77D151B487FE}" type="datetimeFigureOut">
              <a:rPr lang="fa-IR" smtClean="0"/>
              <a:t>08/15/1440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5CF73-F7A0-4EDC-A141-E7F84A9B01D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906201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0EA75-9470-4E7F-BD28-77D151B487FE}" type="datetimeFigureOut">
              <a:rPr lang="fa-IR" smtClean="0"/>
              <a:t>08/15/1440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5CF73-F7A0-4EDC-A141-E7F84A9B01D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2724093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A0EA75-9470-4E7F-BD28-77D151B487FE}" type="datetimeFigureOut">
              <a:rPr lang="fa-IR" smtClean="0"/>
              <a:t>08/15/1440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25CF73-F7A0-4EDC-A141-E7F84A9B01D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736892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8900" y="2742344"/>
            <a:ext cx="9144000" cy="3086956"/>
          </a:xfrm>
        </p:spPr>
        <p:txBody>
          <a:bodyPr>
            <a:normAutofit fontScale="77500" lnSpcReduction="20000"/>
          </a:bodyPr>
          <a:lstStyle/>
          <a:p>
            <a:r>
              <a:rPr lang="fa-IR" sz="4000" b="1" dirty="0">
                <a:cs typeface="B Titr" panose="00000700000000000000" pitchFamily="2" charset="-78"/>
              </a:rPr>
              <a:t>گزارش  پایان دوره </a:t>
            </a:r>
            <a:r>
              <a:rPr lang="fa-IR" sz="4000" b="1" dirty="0" smtClean="0">
                <a:cs typeface="B Titr" panose="00000700000000000000" pitchFamily="2" charset="-78"/>
              </a:rPr>
              <a:t>کارآموزی</a:t>
            </a:r>
          </a:p>
          <a:p>
            <a:endParaRPr lang="fa-IR" sz="4000" b="1" dirty="0" smtClean="0">
              <a:cs typeface="B Titr" panose="00000700000000000000" pitchFamily="2" charset="-78"/>
            </a:endParaRPr>
          </a:p>
          <a:p>
            <a:r>
              <a:rPr lang="fa-IR" sz="3600" b="1" dirty="0" smtClean="0">
                <a:cs typeface="B Titr" panose="00000700000000000000" pitchFamily="2" charset="-78"/>
              </a:rPr>
              <a:t>رشته : </a:t>
            </a:r>
            <a:r>
              <a:rPr lang="fa-IR" sz="3600" dirty="0" smtClean="0">
                <a:solidFill>
                  <a:srgbClr val="00B0F0"/>
                </a:solidFill>
                <a:cs typeface="B Koodak" panose="00000700000000000000" pitchFamily="2" charset="-78"/>
              </a:rPr>
              <a:t>در این قسمت مقطع تحصیلی و عنوان رشته ذکر گردد</a:t>
            </a:r>
          </a:p>
          <a:p>
            <a:endParaRPr lang="fa-IR" b="1" dirty="0" smtClean="0">
              <a:cs typeface="B Titr" panose="00000700000000000000" pitchFamily="2" charset="-78"/>
            </a:endParaRPr>
          </a:p>
          <a:p>
            <a:r>
              <a:rPr lang="fa-IR" b="1" dirty="0" smtClean="0">
                <a:cs typeface="B Titr" panose="00000700000000000000" pitchFamily="2" charset="-78"/>
              </a:rPr>
              <a:t>کارآموز: </a:t>
            </a:r>
            <a:r>
              <a:rPr lang="fa-IR" dirty="0" smtClean="0">
                <a:solidFill>
                  <a:srgbClr val="00B0F0"/>
                </a:solidFill>
                <a:cs typeface="B Koodak" panose="00000700000000000000" pitchFamily="2" charset="-78"/>
              </a:rPr>
              <a:t>در این قسمت نام و نام خانوادگی دانشجو ذکر گردد</a:t>
            </a:r>
          </a:p>
          <a:p>
            <a:r>
              <a:rPr lang="fa-IR" b="1" dirty="0" smtClean="0">
                <a:cs typeface="B Titr" panose="00000700000000000000" pitchFamily="2" charset="-78"/>
              </a:rPr>
              <a:t>استاد : </a:t>
            </a:r>
            <a:r>
              <a:rPr lang="fa-IR" dirty="0" smtClean="0">
                <a:solidFill>
                  <a:srgbClr val="00B0F0"/>
                </a:solidFill>
                <a:cs typeface="B Koodak" panose="00000700000000000000" pitchFamily="2" charset="-78"/>
              </a:rPr>
              <a:t>در این قسمت نام و نام خانوادگی دانشجو ذکر گردد</a:t>
            </a:r>
          </a:p>
          <a:p>
            <a:r>
              <a:rPr lang="fa-IR" b="1" dirty="0" smtClean="0">
                <a:cs typeface="B Titr" panose="00000700000000000000" pitchFamily="2" charset="-78"/>
              </a:rPr>
              <a:t>سرپرست: </a:t>
            </a:r>
            <a:r>
              <a:rPr lang="fa-IR" dirty="0" smtClean="0">
                <a:solidFill>
                  <a:srgbClr val="00B0F0"/>
                </a:solidFill>
                <a:cs typeface="B Koodak" panose="00000700000000000000" pitchFamily="2" charset="-78"/>
              </a:rPr>
              <a:t>در این قسمت نام و نام خانوادگی دانشجو ذکر گردد</a:t>
            </a:r>
          </a:p>
          <a:p>
            <a:r>
              <a:rPr lang="fa-IR" b="1" dirty="0" smtClean="0">
                <a:cs typeface="B Titr" panose="00000700000000000000" pitchFamily="2" charset="-78"/>
              </a:rPr>
              <a:t>محل کارآموزی: </a:t>
            </a:r>
            <a:r>
              <a:rPr lang="fa-IR" dirty="0" smtClean="0">
                <a:solidFill>
                  <a:srgbClr val="00B0F0"/>
                </a:solidFill>
                <a:cs typeface="B Koodak" panose="00000700000000000000" pitchFamily="2" charset="-78"/>
              </a:rPr>
              <a:t>در این قسمت نام و نام خانوادگی دانشجو ذکر گردد</a:t>
            </a:r>
          </a:p>
          <a:p>
            <a:endParaRPr lang="en-US" dirty="0">
              <a:solidFill>
                <a:srgbClr val="00B0F0"/>
              </a:solidFill>
              <a:cs typeface="B Koodak" panose="00000700000000000000" pitchFamily="2" charset="-78"/>
            </a:endParaRPr>
          </a:p>
        </p:txBody>
      </p:sp>
      <p:pic>
        <p:nvPicPr>
          <p:cNvPr id="5" name="Picture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5627" y="419100"/>
            <a:ext cx="753745" cy="1150937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2984499" y="1570037"/>
            <a:ext cx="6096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fa-IR" sz="1600" b="1" dirty="0" smtClean="0">
                <a:cs typeface="B Titr" panose="00000700000000000000" pitchFamily="2" charset="-78"/>
              </a:rPr>
              <a:t>وزارت علوم، تحقیقات و فناوری</a:t>
            </a:r>
          </a:p>
          <a:p>
            <a:pPr algn="ctr"/>
            <a:r>
              <a:rPr lang="fa-IR" sz="1600" b="1" dirty="0" smtClean="0">
                <a:cs typeface="B Titr" panose="00000700000000000000" pitchFamily="2" charset="-78"/>
              </a:rPr>
              <a:t>دانشگاه فنی و حرفه ای</a:t>
            </a:r>
          </a:p>
          <a:p>
            <a:pPr algn="ctr"/>
            <a:r>
              <a:rPr lang="fa-IR" sz="1600" b="1" dirty="0" smtClean="0">
                <a:cs typeface="B Titr" panose="00000700000000000000" pitchFamily="2" charset="-78"/>
              </a:rPr>
              <a:t>آموزشکده فنی و حرفه ای پسران رامسر - ملاصدرا</a:t>
            </a:r>
            <a:endParaRPr lang="fa-IR" sz="1600" b="1" dirty="0"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7970503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B Titr" panose="00000700000000000000" pitchFamily="2" charset="-78"/>
              </a:rPr>
              <a:t>مقدمه:</a:t>
            </a:r>
            <a:endParaRPr lang="fa-IR" dirty="0">
              <a:cs typeface="B Titr" panose="00000700000000000000" pitchFamily="2" charset="-7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98700" y="1690688"/>
            <a:ext cx="84582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fa-IR" sz="2400" dirty="0" smtClean="0">
                <a:solidFill>
                  <a:srgbClr val="00B0F0"/>
                </a:solidFill>
                <a:cs typeface="B Koodak" panose="00000700000000000000" pitchFamily="2" charset="-78"/>
              </a:rPr>
              <a:t>در این بخش به اندازه یک پاراگراف بصورت مختصر و مفید، ضمن معرفی محل کارآموزی و فعالیت های که در آن انجام می شود، انتظار می رود دانشجو، عنوان فعالیت¬های که خودش انجام داده است را ذکر نماید بدیهی است توضیحات بیشتر و کامل تر در متن اصلی می بایست درج گردد. اگرچه مقدمه در ابتداي گزارش قرار مي‌گيرد ولي معمولاً آخرين قسمت گزارش است كه تهيه و تنظيم مي‌شود. دقت کنید هدف از نگارش این بخش تشویق مخاطب به مطالعه دقیق تر متن گزارش کارآموزی تا با حرفه مورد نظر بیشتر آشنا گردد.</a:t>
            </a:r>
            <a:endParaRPr lang="fa-IR" sz="2400" dirty="0">
              <a:solidFill>
                <a:srgbClr val="00B0F0"/>
              </a:solidFill>
              <a:cs typeface="B Koodak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0026203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B Titr" panose="00000700000000000000" pitchFamily="2" charset="-78"/>
              </a:rPr>
              <a:t>معرفی محل کارآموزی:</a:t>
            </a:r>
            <a:endParaRPr lang="fa-IR" dirty="0">
              <a:cs typeface="B Titr" panose="00000700000000000000" pitchFamily="2" charset="-7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98700" y="1690688"/>
            <a:ext cx="84582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fa-IR" sz="2400" dirty="0" smtClean="0">
                <a:solidFill>
                  <a:srgbClr val="00B0F0"/>
                </a:solidFill>
                <a:cs typeface="B Koodak" panose="00000700000000000000" pitchFamily="2" charset="-78"/>
              </a:rPr>
              <a:t>در این بخش چگونگی انتخاب محل کارآموزی و دلیل ارتباط این محل با رشته خود را بنویسید.</a:t>
            </a:r>
          </a:p>
          <a:p>
            <a:pPr algn="just">
              <a:lnSpc>
                <a:spcPct val="150000"/>
              </a:lnSpc>
            </a:pPr>
            <a:r>
              <a:rPr lang="fa-IR" sz="2400" dirty="0" smtClean="0">
                <a:solidFill>
                  <a:srgbClr val="00B0F0"/>
                </a:solidFill>
                <a:cs typeface="B Koodak" panose="00000700000000000000" pitchFamily="2" charset="-78"/>
              </a:rPr>
              <a:t>چارت و وظایف کلی محل کارآموزی را نیز در این بخش ذکر نمایید. نیازی به ذکر جزئیات نیست. صرفاً بصورت تیتر وار موارد را ذکر نمایید و بصورت شفاهی توضیحات بیشتر را در هنگام ارائه بیان نمایید.</a:t>
            </a:r>
          </a:p>
          <a:p>
            <a:pPr algn="just">
              <a:lnSpc>
                <a:spcPct val="150000"/>
              </a:lnSpc>
            </a:pPr>
            <a:r>
              <a:rPr lang="fa-IR" sz="2400" dirty="0" smtClean="0">
                <a:solidFill>
                  <a:srgbClr val="00B0F0"/>
                </a:solidFill>
                <a:cs typeface="B Koodak" panose="00000700000000000000" pitchFamily="2" charset="-78"/>
              </a:rPr>
              <a:t>در این بخش یا در یک اسلاید اضافه تر، عکسی از محل کارآموزی خود درج نمایید.</a:t>
            </a:r>
          </a:p>
          <a:p>
            <a:pPr algn="just">
              <a:lnSpc>
                <a:spcPct val="150000"/>
              </a:lnSpc>
            </a:pPr>
            <a:endParaRPr lang="fa-IR" sz="2400" dirty="0">
              <a:solidFill>
                <a:srgbClr val="00B0F0"/>
              </a:solidFill>
              <a:cs typeface="B Koodak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972812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B Titr" panose="00000700000000000000" pitchFamily="2" charset="-78"/>
              </a:rPr>
              <a:t>وظایف محوله:</a:t>
            </a:r>
            <a:endParaRPr lang="fa-IR" dirty="0">
              <a:cs typeface="B Titr" panose="00000700000000000000" pitchFamily="2" charset="-7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98700" y="1690688"/>
            <a:ext cx="84582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fa-IR" sz="2400" dirty="0" smtClean="0">
                <a:solidFill>
                  <a:srgbClr val="00B0F0"/>
                </a:solidFill>
                <a:cs typeface="B Koodak" panose="00000700000000000000" pitchFamily="2" charset="-78"/>
              </a:rPr>
              <a:t>در این قسمت وظایفی که توسط سرپرست کارآموزی برای شما تعریف شد را بنویسید. در صورت مشخص بودن وظایف آنها را لیست کرده و در مورد هر یک بصورت شفاهی توضیح دهید.</a:t>
            </a:r>
          </a:p>
          <a:p>
            <a:pPr algn="just">
              <a:lnSpc>
                <a:spcPct val="150000"/>
              </a:lnSpc>
            </a:pPr>
            <a:r>
              <a:rPr lang="fa-IR" sz="2400" dirty="0" smtClean="0">
                <a:solidFill>
                  <a:srgbClr val="00B0F0"/>
                </a:solidFill>
                <a:cs typeface="B Koodak" panose="00000700000000000000" pitchFamily="2" charset="-78"/>
              </a:rPr>
              <a:t>در این بخش یا در یک اسلاید اضافه تر، عکسهایی از شرایط و نحوه کار خود درج نمایید.</a:t>
            </a:r>
          </a:p>
          <a:p>
            <a:pPr algn="just">
              <a:lnSpc>
                <a:spcPct val="150000"/>
              </a:lnSpc>
            </a:pPr>
            <a:endParaRPr lang="fa-IR" sz="2400" dirty="0" smtClean="0">
              <a:solidFill>
                <a:srgbClr val="00B0F0"/>
              </a:solidFill>
              <a:cs typeface="B Koodak" panose="00000700000000000000" pitchFamily="2" charset="-78"/>
            </a:endParaRPr>
          </a:p>
          <a:p>
            <a:pPr algn="just">
              <a:lnSpc>
                <a:spcPct val="150000"/>
              </a:lnSpc>
            </a:pPr>
            <a:endParaRPr lang="fa-IR" sz="2400" dirty="0">
              <a:solidFill>
                <a:srgbClr val="00B0F0"/>
              </a:solidFill>
              <a:cs typeface="B Koodak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438824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B Titr" panose="00000700000000000000" pitchFamily="2" charset="-78"/>
              </a:rPr>
              <a:t>آموخته های کارآموزی:</a:t>
            </a:r>
            <a:endParaRPr lang="fa-IR" dirty="0">
              <a:cs typeface="B Titr" panose="00000700000000000000" pitchFamily="2" charset="-7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98700" y="1690688"/>
            <a:ext cx="84582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fa-IR" sz="2400" dirty="0" smtClean="0">
                <a:solidFill>
                  <a:srgbClr val="00B0F0"/>
                </a:solidFill>
                <a:cs typeface="B Koodak" panose="00000700000000000000" pitchFamily="2" charset="-78"/>
              </a:rPr>
              <a:t>در این بخش به اندازه یک پاراگراف بصورت خلاصه، توضیح دهید چگونه کارآموزی انجام گرفته توانسته است کمکی به آماده تر شدن شما برای ورود به صنعت و کار حرفهای در حوزه تخصصی ایفا نماید.</a:t>
            </a:r>
            <a:endParaRPr lang="fa-IR" sz="2400" dirty="0">
              <a:solidFill>
                <a:srgbClr val="00B0F0"/>
              </a:solidFill>
              <a:cs typeface="B Koodak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5591510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B Titr" panose="00000700000000000000" pitchFamily="2" charset="-78"/>
              </a:rPr>
              <a:t>آموخته های کارآموزی:</a:t>
            </a:r>
            <a:endParaRPr lang="fa-IR" dirty="0">
              <a:cs typeface="B Titr" panose="00000700000000000000" pitchFamily="2" charset="-7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98700" y="1690688"/>
            <a:ext cx="84582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fa-IR" sz="2400" dirty="0" smtClean="0">
                <a:solidFill>
                  <a:srgbClr val="00B0F0"/>
                </a:solidFill>
                <a:cs typeface="B Koodak" panose="00000700000000000000" pitchFamily="2" charset="-78"/>
              </a:rPr>
              <a:t>در این بخش به اندازه یک پاراگراف بصورت خلاصه، توضیح دهید چگونه کارآموزی انجام گرفته توانسته است کمکی به آماده تر شدن شما برای ورود به صنعت و کار حرفهای در حوزه تخصصی ایفا نماید.</a:t>
            </a:r>
            <a:endParaRPr lang="fa-IR" sz="2400" dirty="0">
              <a:solidFill>
                <a:srgbClr val="00B0F0"/>
              </a:solidFill>
              <a:cs typeface="B Koodak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8391003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B Titr" panose="00000700000000000000" pitchFamily="2" charset="-78"/>
              </a:rPr>
              <a:t>پیشنهادات و انتقادات:</a:t>
            </a:r>
            <a:endParaRPr lang="fa-IR" dirty="0">
              <a:cs typeface="B Titr" panose="00000700000000000000" pitchFamily="2" charset="-7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98700" y="1690688"/>
            <a:ext cx="84582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fa-IR" sz="2400" dirty="0" smtClean="0">
                <a:solidFill>
                  <a:srgbClr val="00B0F0"/>
                </a:solidFill>
                <a:cs typeface="B Koodak" panose="00000700000000000000" pitchFamily="2" charset="-78"/>
              </a:rPr>
              <a:t>در این بخش توضیح دهید آیا در این دوره کارآموزی تجربه مفید و کاربردی ای آموخته اید؟ نقاط قوت و ضعف دوره خود را بنویسید.</a:t>
            </a:r>
            <a:endParaRPr lang="fa-IR" sz="2400" dirty="0">
              <a:solidFill>
                <a:srgbClr val="00B0F0"/>
              </a:solidFill>
              <a:cs typeface="B Koodak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8326645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2320925"/>
            <a:ext cx="10515600" cy="1325563"/>
          </a:xfrm>
        </p:spPr>
        <p:txBody>
          <a:bodyPr/>
          <a:lstStyle/>
          <a:p>
            <a:pPr algn="ctr"/>
            <a:r>
              <a:rPr lang="fa-IR" dirty="0" smtClean="0">
                <a:cs typeface="B Titr" panose="00000700000000000000" pitchFamily="2" charset="-78"/>
              </a:rPr>
              <a:t>با تشکر از توجه شما</a:t>
            </a:r>
            <a:endParaRPr lang="fa-IR" dirty="0"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4051888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442</Words>
  <Application>Microsoft Office PowerPoint</Application>
  <PresentationFormat>Widescreen</PresentationFormat>
  <Paragraphs>27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B Koodak</vt:lpstr>
      <vt:lpstr>B Titr</vt:lpstr>
      <vt:lpstr>Calibri</vt:lpstr>
      <vt:lpstr>Calibri Light</vt:lpstr>
      <vt:lpstr>Times New Roman</vt:lpstr>
      <vt:lpstr>Office Theme</vt:lpstr>
      <vt:lpstr>PowerPoint Presentation</vt:lpstr>
      <vt:lpstr>مقدمه:</vt:lpstr>
      <vt:lpstr>معرفی محل کارآموزی:</vt:lpstr>
      <vt:lpstr>وظایف محوله:</vt:lpstr>
      <vt:lpstr>آموخته های کارآموزی:</vt:lpstr>
      <vt:lpstr>آموخته های کارآموزی:</vt:lpstr>
      <vt:lpstr>پیشنهادات و انتقادات:</vt:lpstr>
      <vt:lpstr>با تشکر از توجه شما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</dc:creator>
  <cp:lastModifiedBy>M</cp:lastModifiedBy>
  <cp:revision>11</cp:revision>
  <dcterms:created xsi:type="dcterms:W3CDTF">2019-04-20T04:30:54Z</dcterms:created>
  <dcterms:modified xsi:type="dcterms:W3CDTF">2019-04-20T05:10:19Z</dcterms:modified>
</cp:coreProperties>
</file>